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69" r:id="rId13"/>
    <p:sldId id="4370" r:id="rId14"/>
    <p:sldId id="4357" r:id="rId15"/>
    <p:sldId id="4358" r:id="rId16"/>
    <p:sldId id="4353" r:id="rId17"/>
    <p:sldId id="4285" r:id="rId18"/>
    <p:sldId id="4363" r:id="rId19"/>
    <p:sldId id="4362" r:id="rId20"/>
    <p:sldId id="4364" r:id="rId21"/>
    <p:sldId id="4367"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57"/>
            <p14:sldId id="4358"/>
            <p14:sldId id="4353"/>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17</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2024/6/8</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2024/6/8</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the accuracy of perturbative QCD calculation (overall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9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24137</TotalTime>
  <Words>1301</Words>
  <Application>Microsoft Office PowerPoint</Application>
  <PresentationFormat>宽屏</PresentationFormat>
  <Paragraphs>134</Paragraphs>
  <Slides>21</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421</cp:revision>
  <dcterms:created xsi:type="dcterms:W3CDTF">2021-06-27T12:18:57Z</dcterms:created>
  <dcterms:modified xsi:type="dcterms:W3CDTF">2024-06-09T04:12:31Z</dcterms:modified>
</cp:coreProperties>
</file>